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5F3371-466F-4926-A853-61B585ED23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1BBEF7D-C1F7-443E-B7A0-5CB23912B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9E059AD-2E52-40C3-B626-C45B96FE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D0597E-D25A-44DD-8268-994084FBD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854CF5-8CF7-439E-A24E-4195168A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2266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77117-D26A-40B9-89D6-B9B660CEF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F7F1473-91C4-41BE-8C09-F50CE91BF4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1B54B24-87F8-47FE-9D11-D0AF8FA46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1C9F890-9F24-4270-A479-3DB95165A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2A01825-7DC3-49B4-9935-D93D725A1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1661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2481690-97D4-4C4E-AAF3-93E19C1F5A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A868953-B64B-4539-85B6-085872B54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F34DE91-C994-472C-9451-B3A2EB729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E1CBD96-3FC6-4B55-9DDC-286814EB6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4910008-5F5F-4E58-83AB-96A75C560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1652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DD1B8A-1AF2-4C61-BA81-69B7ADCC9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293CD7-7902-4861-B9EF-BF4425655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D2B3271-2143-475E-A7EB-3C668C07D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55BC4E4-78A6-47E6-ADD2-33D3744C8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4E70B6-D504-4C9F-9A67-92269F7BA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7748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871A7C-F9D4-41B2-A7E0-E59432CE9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6DDBC63-F191-4B07-BC1B-1E188B9EF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A66D068-840B-48C8-8D47-B24B4E21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F4D59D6-6D29-4876-8469-B5F71BE0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8046DC-F0DA-42D2-83B5-7965C266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63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1EB90E-F3D4-4134-A34A-FD0EEE0BD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7BD4A5E-338D-4844-AFD3-00DC310366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E2F8AE8-C5AB-48DC-9368-372F46B2F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F9013E8-D2A2-4AFB-8890-34D4EAA7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65600B3-B8EC-4395-BBFE-53558C795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C444BBE-73DD-4989-AD2E-7CC174D4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576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B92C17-F905-4E7B-A244-623816955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E76549F-73AC-4E50-B98C-19CB979C2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2563A1B-8854-478C-9C6C-6A36C2D2B4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CD7B337-E2C9-43EE-80AE-61C575F3EA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3CD1361-D1AE-4A7D-8B2D-503F4F416A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80877F6-8D67-4566-982C-B95C0DFF2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EED1F65-75DB-47CE-80EC-F6CEC1720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B4003FC-A0CE-47FA-930E-6AA850A55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2887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20E086-B80F-460E-A5D3-67FBB3D96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141B8C5-14CD-4AE8-A31D-3A49D086C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3AE325C-A489-49A4-8F69-ECD7285B6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868E4F0-9889-40FF-B856-0330EA8A1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5346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879E93E-0F2F-47FE-B6F7-30E5B835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C5975E1-51C0-40CD-BE30-750A66023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7B74F12-6155-46E1-A678-A9330CB3C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8823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283BCE-F785-4DCD-99C2-6570B3A8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2656806-25A3-4E53-A274-A342B2ACC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96365E-E4A7-4496-8469-DD4A1FE53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9711A36-AD67-4246-AA53-88FC728B0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EB96AEE-85D4-4DAE-A877-BC914C335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73615E2-2307-4943-A781-AF1504884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215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808B36-BE44-4616-BC99-6E2BE56A4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B2B020C-7958-4D96-84CB-97071D3A37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856276E-75D8-4822-B554-4066CAD59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13ACD65-9D9A-4D32-A8B2-AFE27519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C937D1-89D4-4254-9A87-A785EA61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7808AC9-9891-46ED-8520-5D11D77AB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1732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41B624F-2CC3-425D-AB14-70CA76393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E97002F-D561-41BF-8922-4F030FF77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AAA96CE-2FA3-4369-8686-B6A07EA85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51BD07-F7AE-4B1E-8AEF-143ACC3BF4A4}" type="datetimeFigureOut">
              <a:rPr lang="it-IT" smtClean="0"/>
              <a:t>17/03/2024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E17B42B-F6AD-4D4D-9DBE-095C5277D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E25ACDA-3904-4B9E-BC12-6A33CE5CC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579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70B43C48-9B05-4D52-BD6A-F9D8407C4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8182"/>
            <a:ext cx="12192000" cy="604981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25CEABEE-8B9B-441A-9BA1-A5291458B246}"/>
              </a:ext>
            </a:extLst>
          </p:cNvPr>
          <p:cNvSpPr txBox="1"/>
          <p:nvPr/>
        </p:nvSpPr>
        <p:spPr>
          <a:xfrm>
            <a:off x="4013200" y="200375"/>
            <a:ext cx="416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/>
              <a:t>https://www.tripadvisor.it/</a:t>
            </a:r>
          </a:p>
        </p:txBody>
      </p:sp>
    </p:spTree>
    <p:extLst>
      <p:ext uri="{BB962C8B-B14F-4D97-AF65-F5344CB8AC3E}">
        <p14:creationId xmlns:p14="http://schemas.microsoft.com/office/powerpoint/2010/main" val="285393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D58FAC0-3E23-4648-9A97-821B6260C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1589"/>
            <a:ext cx="12192000" cy="589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64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8E03984-98D0-4F3D-9DE2-F5EDDA31E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6609"/>
            <a:ext cx="12192000" cy="584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72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BA24AC4-89F0-4212-8D84-13C8C2023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8475"/>
            <a:ext cx="12192000" cy="586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7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CDF55F1-95F5-4DE4-AFB6-592096167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531"/>
            <a:ext cx="12192000" cy="584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80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2FF4D0D-B1C3-4B2D-A2E7-51D315EDF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8270"/>
            <a:ext cx="12192000" cy="592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3992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erik lombardo</dc:creator>
  <cp:lastModifiedBy>erik lombardo</cp:lastModifiedBy>
  <cp:revision>1</cp:revision>
  <dcterms:created xsi:type="dcterms:W3CDTF">2024-03-17T18:06:16Z</dcterms:created>
  <dcterms:modified xsi:type="dcterms:W3CDTF">2024-03-17T18:06:29Z</dcterms:modified>
</cp:coreProperties>
</file>

<file path=docProps/thumbnail.jpeg>
</file>